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gs+xml" PartName="/ppt/tags/tag3.xml"/>
  <Override ContentType="application/vnd.openxmlformats-officedocument.presentationml.slide+xml" PartName="/ppt/slides/slide3.xml"/>
  <Override ContentType="application/vnd.openxmlformats-officedocument.presentationml.tags+xml" PartName="/ppt/tags/tag4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/ppt/media/image1.jpeg" Type="http://schemas.openxmlformats.org/officeDocument/2006/relationships/image"/><Relationship Id="rId2" Target="/ppt/media/image2.jpg" Type="http://schemas.openxmlformats.org/officeDocument/2006/relationships/image"/><Relationship Id="rId3" Target="/ppt/media/image3.jpg" Type="http://schemas.openxmlformats.org/officeDocument/2006/relationships/image"/><Relationship Id="rId4" Target="/ppt/media/image4.jpg" Type="http://schemas.openxmlformats.org/officeDocument/2006/relationships/image"/><Relationship Id="rId5" Target="/ppt/media/image5.jpg" Type="http://schemas.openxmlformats.org/officeDocument/2006/relationships/image"/><Relationship Id="rId6" Target="/ppt/media/image6.jpg" Type="http://schemas.openxmlformats.org/officeDocument/2006/relationships/image"/><Relationship Id="rId7" Target="/ppt/media/image7.jpg" Type="http://schemas.openxmlformats.org/officeDocument/2006/relationships/image"/><Relationship Id="rId8" Target="/ppt/media/image8.jpg" Type="http://schemas.openxmlformats.org/officeDocument/2006/relationships/image"/><Relationship Id="rId9" Target="/ppt/media/image9.jpg" Type="http://schemas.openxmlformats.org/officeDocument/2006/relationships/image"/><Relationship Id="rId10" Target="/ppt/media/image10.png" Type="http://schemas.openxmlformats.org/officeDocument/2006/relationships/image"/><Relationship Id="rId11" Target="/ppt/media/image11.png" Type="http://schemas.openxmlformats.org/officeDocument/2006/relationships/image"/><Relationship Id="rId12" Target="/ppt/media/image12.jpg" Type="http://schemas.openxmlformats.org/officeDocument/2006/relationships/image"/><Relationship Id="rId13" Target="/ppt/media/image13.PNG" Type="http://schemas.openxmlformats.org/officeDocument/2006/relationships/image"/><Relationship Id="rId14" Target="/ppt/media/image14.PNG" Type="http://schemas.openxmlformats.org/officeDocument/2006/relationships/image"/><Relationship Id="rId15" Target="/ppt/media/image15.PNG" Type="http://schemas.openxmlformats.org/officeDocument/2006/relationships/image"/><Relationship Id="rId16" Target="/ppt/media/image16.PNG" Type="http://schemas.openxmlformats.org/officeDocument/2006/relationships/image"/><Relationship Id="rId17" Target="/ppt/media/image17.PNG" Type="http://schemas.openxmlformats.org/officeDocument/2006/relationships/image"/><Relationship Id="rId18" Target="/ppt/media/image18.PNG" Type="http://schemas.openxmlformats.org/officeDocument/2006/relationships/image"/><Relationship Id="rId19" Target="/ppt/media/image19.PNG" Type="http://schemas.openxmlformats.org/officeDocument/2006/relationships/image"/><Relationship Id="rId20" Target="ppt/media/img_cc_black.png" Type="http://schemas.openxmlformats.org/officeDocument/2006/relationships/image"/><Relationship Id="rId21" Target="ppt/presentation.xml" Type="http://schemas.openxmlformats.org/officeDocument/2006/relationships/officeDocument"/><Relationship Id="rId22" Target="docProps/core.xml" Type="http://schemas.openxmlformats.org/package/2006/relationships/metadata/core-properties"/><Relationship Id="rId23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5143500" type="screen16x9"/>
  <p:notesSz cx="9144000" cy="5143500"/>
  <p:embeddedFontLst>
    <p:embeddedFont>
      <p:font typeface="Raleway"/>
      <p:regular r:id="rId13"/>
      <p:bold r:id="rId14"/>
    </p:embeddedFont>
    <p:embeddedFont>
      <p:font typeface="Lato"/>
      <p:bold r:id="rId15"/>
    </p:embeddedFont>
    <p:embeddedFont>
      <p:font typeface="Droid Serif"/>
      <p:regular r:id="rId16"/>
      <p:bold r:id="rId17"/>
    </p:embeddedFont>
  </p:embeddedFontLst>
  <p:custDataLst/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tableStyles.xml" Type="http://schemas.openxmlformats.org/officeDocument/2006/relationships/tableStyles"/><Relationship Id="rId13" Target="fonts/font1.fntdata" Type="http://schemas.openxmlformats.org/officeDocument/2006/relationships/font"/><Relationship Id="rId14" Target="fonts/font2.fntdata" Type="http://schemas.openxmlformats.org/officeDocument/2006/relationships/font"/><Relationship Id="rId15" Target="fonts/font3.fntdata" Type="http://schemas.openxmlformats.org/officeDocument/2006/relationships/font"/><Relationship Id="rId16" Target="fonts/font4.fntdata" Type="http://schemas.openxmlformats.org/officeDocument/2006/relationships/font"/><Relationship Id="rId17" Target="fonts/font5.fntdata" Type="http://schemas.openxmlformats.org/officeDocument/2006/relationships/font"/><Relationship Id="rId18" Target="presProps.xml" Type="http://schemas.openxmlformats.org/officeDocument/2006/relationships/presProps"/><Relationship Id="rId19" Target="viewProps.xml" Type="http://schemas.openxmlformats.org/officeDocument/2006/relationships/viewProps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slideLayouts/_rels/slideLayout1.xml.rels><?xml version="1.0" encoding="UTF-8" standalone="yes"?><Relationships xmlns="http://schemas.openxmlformats.org/package/2006/relationships"><Relationship Id="rId2" Target="../media/image3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2" Target="../media/image6.jpg" Type="http://schemas.openxmlformats.org/officeDocument/2006/relationships/image"/><Relationship Id="rId3" Target="../tags/tag1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2" Target="../media/image7.jpg" Type="http://schemas.openxmlformats.org/officeDocument/2006/relationships/image"/><Relationship Id="rId3" Target="../tags/tag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2" Target="../media/image4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2" Target="../media/image12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2" Target="../media/image8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2" Target="../media/image10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2" Target="../media/image2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2" Target="../media/image5.jp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title">
  <p:cSld name="Title Slide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9AF71E3D-AA47-430E-903F-BF638A3295E1}">
                <a16:creationId xmlns:a16="http://schemas.microsoft.com/office/drawing/2010/main" id="{4EEFFDD8-F89E-49A8-A7EF-72B77EF538D8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104900" y="2035177"/>
            <a:ext cx="6934200" cy="762000"/>
          </a:xfrm>
          <a:prstGeom prst="rect">
            <a:avLst/>
          </a:prstGeom>
        </p:spPr>
        <p:txBody>
          <a:bodyPr anchor="b" rtlCol="0" vert="horz"/>
          <a:lstStyle>
            <a:lvl1pPr algn="ctr" lvl="0">
              <a:defRPr dirty="0" lang="en-US" sz="40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ubtitle 2">
            <a:extLst>
              <a:ext uri="{C5233BC4-590B-4DDB-BC16-32CBC8EFCF65}">
                <a16:creationId xmlns:a16="http://schemas.microsoft.com/office/drawing/2010/main" id="{D55279F5-E116-4023-9C22-34FB8ED17945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1104900" y="2910626"/>
            <a:ext cx="6934200" cy="476250"/>
          </a:xfrm>
          <a:prstGeom prst="rect">
            <a:avLst/>
          </a:prstGeom>
        </p:spPr>
        <p:txBody>
          <a:bodyPr anchor="t" lIns="91440" rtlCol="0" vert="horz">
            <a:noAutofit/>
          </a:bodyPr>
          <a:lstStyle>
            <a:lvl1pPr algn="ctr" indent="0" lvl="0" marL="47625">
              <a:lnSpc>
                <a:spcPct val="100000"/>
              </a:lnSpc>
              <a:spcBef>
                <a:spcPts val="0"/>
              </a:spcBef>
              <a:buNone/>
              <a:defRPr b="0" baseline="0" dirty="0" i="0" lang="en-US" sz="1800">
                <a:solidFill>
                  <a:schemeClr val="tx2"/>
                </a:solidFill>
                <a:latin typeface="+mn-lt"/>
              </a:defRPr>
            </a:lvl1pPr>
            <a:lvl2pPr algn="ctr" indent="0" lvl="1" marL="457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algn="ctr" indent="0" lvl="2" marL="914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algn="ctr" indent="0" lvl="3" marL="1371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algn="ctr" indent="0" lvl="4" marL="18288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algn="ctr" indent="0" lvl="5" marL="22860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algn="ctr" indent="0" lvl="6" marL="27432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algn="ctr" indent="0" lvl="7" marL="32004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algn="ctr" indent="0" lvl="8" marL="3657600">
              <a:buNone/>
              <a:defRPr dirty="0" lang="en-US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4" name="Slide Number Placeholder 5">
            <a:extLst>
              <a:ext uri="{1C863E4B-0248-42D3-A670-ACA3A0BF53A6}">
                <a16:creationId xmlns:a16="http://schemas.microsoft.com/office/drawing/2010/main" id="{C7D25594-A4B7-4EA3-AAE8-1DC51414CC70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>
              <a:defRPr dirty="0" lang="en-US">
                <a:solidFill>
                  <a:srgbClr val="bfbfbf"/>
                </a:solidFill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4">
            <a:extLst>
              <a:ext uri="{8069A06A-A315-4FC8-8512-14E7E0B718A8}">
                <a16:creationId xmlns:a16="http://schemas.microsoft.com/office/drawing/2010/main" id="{1B4E9ACE-04A5-4E4F-8F7A-6EDEF000C1BC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>
              <a:defRPr dirty="0" lang="en-US">
                <a:solidFill>
                  <a:srgbClr val="bfbfbf"/>
                </a:solidFill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3">
            <a:extLst>
              <a:ext uri="{3E4A2854-846C-42C6-BCDE-B863A063F060}">
                <a16:creationId xmlns:a16="http://schemas.microsoft.com/office/drawing/2010/main" id="{576A8105-D116-4D3B-B5F2-0A88DCDB6A88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>
              <a:defRPr dirty="0" lang="en-US">
                <a:solidFill>
                  <a:srgbClr val="bfbfbf"/>
                </a:solidFill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493E4F13-3465-4759-8DB4-8A6114C78308}">
        <p14:creationId xmlns:p14="http://schemas.microsoft.com/office/powerpoint/2010/main" val="167247572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userDrawn="1">
  <p:cSld name="Title,Text, and Images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1B6E4A42-F022-4534-BE59-00DE16D78174}">
                <a16:creationId xmlns:a16="http://schemas.microsoft.com/office/drawing/2010/main" id="{130A43B7-D319-402F-886B-6BDBF9DD63CC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3" name="Picture Placeholder 2">
            <a:extLst>
              <a:ext uri="{2A9CA5F9-1B36-49B0-8B2E-E44EAD48BF43}">
                <a16:creationId xmlns:a16="http://schemas.microsoft.com/office/drawing/2010/main" id="{9864F3CE-A1DB-4685-971B-7237CA277EB7}"/>
              </a:ext>
            </a:extLst>
          </p:cNvPr>
          <p:cNvSpPr>
            <a:spLocks noChangeAspect="true" noGrp="true"/>
          </p:cNvSpPr>
          <p:nvPr>
            <p:ph idx="1" type="pic"/>
          </p:nvPr>
        </p:nvSpPr>
        <p:spPr>
          <a:xfrm rot="0">
            <a:off x="228600" y="1285875"/>
            <a:ext cx="2571750" cy="2571750"/>
          </a:xfrm>
          <a:prstGeom prst="diamond">
            <a:avLst/>
          </a:prstGeom>
          <a:solidFill>
            <a:schemeClr val="bg1">
              <a:alpha val="39999"/>
            </a:schemeClr>
          </a:solidFill>
          <a:ln cap="flat" w="57150">
            <a:solidFill>
              <a:schemeClr val="accent6"/>
            </a:solidFill>
            <a:prstDash val="solid"/>
            <a:round/>
          </a:ln>
        </p:spPr>
        <p:txBody>
          <a:bodyPr rtlCol="0"/>
          <a:lstStyle/>
          <a:p>
            <a:pPr algn="ctr"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4" name="Content Placeholder 2">
            <a:extLst>
              <a:ext uri="{8E23E46E-8E3D-47E0-9752-CFCE03DC0A0D}">
                <a16:creationId xmlns:a16="http://schemas.microsoft.com/office/drawing/2010/main" id="{0D6A2DF9-3C23-48A0-872F-10E6DF1FA7A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190500" y="4173175"/>
            <a:ext cx="2571750" cy="381000"/>
          </a:xfrm>
          <a:prstGeom prst="rect">
            <a:avLst/>
          </a:prstGeom>
        </p:spPr>
        <p:txBody>
          <a:bodyPr anchor="t" rtlCol="0" vert="horz">
            <a:normAutofit fontScale="92500" lnSpcReduction="10000"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400">
                <a:solidFill>
                  <a:schemeClr val="tx2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5" name="Picture Placeholder 2">
            <a:extLst>
              <a:ext uri="{AE951715-D94F-4C12-BAA8-E3323036A18B}">
                <a16:creationId xmlns:a16="http://schemas.microsoft.com/office/drawing/2010/main" id="{134E0870-4563-497B-865E-DF9B57FA3297}"/>
              </a:ext>
            </a:extLst>
          </p:cNvPr>
          <p:cNvSpPr>
            <a:spLocks noChangeAspect="true" noGrp="true"/>
          </p:cNvSpPr>
          <p:nvPr>
            <p:ph idx="3" type="pic"/>
          </p:nvPr>
        </p:nvSpPr>
        <p:spPr>
          <a:xfrm rot="0">
            <a:off x="2990889" y="1000125"/>
            <a:ext cx="3143250" cy="3143250"/>
          </a:xfrm>
          <a:prstGeom prst="diamond">
            <a:avLst/>
          </a:prstGeom>
          <a:solidFill>
            <a:schemeClr val="bg1">
              <a:alpha val="39999"/>
            </a:schemeClr>
          </a:solidFill>
          <a:ln cap="flat" w="57150">
            <a:solidFill>
              <a:schemeClr val="accent6"/>
            </a:solidFill>
            <a:prstDash val="solid"/>
            <a:round/>
          </a:ln>
        </p:spPr>
        <p:txBody>
          <a:bodyPr rtlCol="0"/>
          <a:lstStyle/>
          <a:p>
            <a:pPr algn="ctr"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6" name="Content Placeholder 2">
            <a:extLst>
              <a:ext uri="{57F33980-FB5E-4375-89FD-3DA03AF127CA}">
                <a16:creationId xmlns:a16="http://schemas.microsoft.com/office/drawing/2010/main" id="{CBE548D0-2EFD-449D-9427-1686A88AFDE6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3286125" y="4173175"/>
            <a:ext cx="2571750" cy="381000"/>
          </a:xfrm>
          <a:prstGeom prst="rect">
            <a:avLst/>
          </a:prstGeom>
        </p:spPr>
        <p:txBody>
          <a:bodyPr anchor="t" rtlCol="0" vert="horz">
            <a:normAutofit fontScale="92500" lnSpcReduction="10000"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400">
                <a:solidFill>
                  <a:schemeClr val="tx2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7" name="Picture Placeholder 2">
            <a:extLst>
              <a:ext uri="{FF780F18-A082-4F36-AA8B-9D725F2251F0}">
                <a16:creationId xmlns:a16="http://schemas.microsoft.com/office/drawing/2010/main" id="{FC6A113B-996C-4C09-9E40-AD788B33D788}"/>
              </a:ext>
            </a:extLst>
          </p:cNvPr>
          <p:cNvSpPr>
            <a:spLocks noChangeAspect="true" noGrp="true"/>
          </p:cNvSpPr>
          <p:nvPr>
            <p:ph idx="5" type="pic"/>
          </p:nvPr>
        </p:nvSpPr>
        <p:spPr>
          <a:xfrm rot="0">
            <a:off x="6334164" y="1285875"/>
            <a:ext cx="2571750" cy="2571750"/>
          </a:xfrm>
          <a:prstGeom prst="diamond">
            <a:avLst/>
          </a:prstGeom>
          <a:solidFill>
            <a:schemeClr val="bg1">
              <a:alpha val="39999"/>
            </a:schemeClr>
          </a:solidFill>
          <a:ln cap="flat" w="57150">
            <a:solidFill>
              <a:schemeClr val="accent6"/>
            </a:solidFill>
            <a:prstDash val="solid"/>
            <a:round/>
          </a:ln>
        </p:spPr>
        <p:txBody>
          <a:bodyPr rtlCol="0"/>
          <a:lstStyle/>
          <a:p>
            <a:pPr algn="ctr"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8" name="Content Placeholder 2">
            <a:extLst>
              <a:ext uri="{0D294BB2-4319-42A5-B869-9E1FF04F1FFF}">
                <a16:creationId xmlns:a16="http://schemas.microsoft.com/office/drawing/2010/main" id="{ECF98E6F-37D3-424C-9288-8E68B6E1D674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6324600" y="4173175"/>
            <a:ext cx="2571750" cy="381000"/>
          </a:xfrm>
          <a:prstGeom prst="rect">
            <a:avLst/>
          </a:prstGeom>
        </p:spPr>
        <p:txBody>
          <a:bodyPr anchor="t" rtlCol="0" vert="horz">
            <a:normAutofit fontScale="92500" lnSpcReduction="10000"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dirty="0" lang="en-US" sz="1400">
                <a:solidFill>
                  <a:schemeClr val="tx2"/>
                </a:solidFill>
                <a:latin typeface="+mn-lt"/>
              </a:defRPr>
            </a:lvl1pPr>
            <a:lvl2pPr lvl="1">
              <a:lnSpc>
                <a:spcPct val="129999"/>
              </a:lnSpc>
              <a:defRPr dirty="0" lang="en-US"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lvl="2">
              <a:lnSpc>
                <a:spcPts val="1200"/>
              </a:lnSpc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3pPr>
            <a:lvl4pPr lvl="3">
              <a:lnSpc>
                <a:spcPts val="1200"/>
              </a:lnSpc>
              <a:defRPr dirty="0" i="0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4pPr>
            <a:lvl5pPr lvl="4">
              <a:lnSpc>
                <a:spcPts val="1200"/>
              </a:lnSpc>
              <a:buFont typeface="Arial"/>
              <a:buChar char="»"/>
              <a:defRPr dirty="0" i="1" lang="en-US" sz="105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9" name="Slide Number Placeholder 4">
            <a:extLst>
              <a:ext uri="{A87A9ADF-50E1-4240-BFF7-B1C6AA692660}">
                <a16:creationId xmlns:a16="http://schemas.microsoft.com/office/drawing/2010/main" id="{36AAB81B-3DC8-45AB-9CE4-8561AD6AE310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10" name="Footer Placeholder 3">
            <a:extLst>
              <a:ext uri="{1AA5A4FA-E942-4CC4-8A0A-9657816E1701}">
                <a16:creationId xmlns:a16="http://schemas.microsoft.com/office/drawing/2010/main" id="{2E2D3FF3-5C58-4B73-BED1-FB328900BD82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11" name="Date Placeholder 1">
            <a:extLst>
              <a:ext uri="{EB09BF24-1C66-4157-9AB7-85F55A874032}">
                <a16:creationId xmlns:a16="http://schemas.microsoft.com/office/drawing/2010/main" id="{FA0CDBD1-D2DF-468A-A6EC-7E182614F537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3"/>
    </p:custDataLst>
    <p:extLst>
      <p:ext uri="{2A6194DB-A855-4391-8BD3-4B6F63C5E990}">
        <p14:creationId xmlns:p14="http://schemas.microsoft.com/office/powerpoint/2010/main" val="167247572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userDrawn="1">
  <p:cSld name="Title and Images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D4A4DCE0-C653-446E-A5A1-A0BCD61AAEE8}">
                <a16:creationId xmlns:a16="http://schemas.microsoft.com/office/drawing/2010/main" id="{77BE4333-EE8D-482B-8206-28DBA220D3A1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Picture Placeholder 2">
            <a:extLst>
              <a:ext uri="{C5C8DA49-9015-4641-BAF2-8403B1294041}">
                <a16:creationId xmlns:a16="http://schemas.microsoft.com/office/drawing/2010/main" id="{D40D0B02-B653-4D2F-A392-2F2652979F3B}"/>
              </a:ext>
            </a:extLst>
          </p:cNvPr>
          <p:cNvSpPr>
            <a:spLocks noChangeAspect="true" noGrp="true"/>
          </p:cNvSpPr>
          <p:nvPr>
            <p:ph idx="1" type="pic"/>
          </p:nvPr>
        </p:nvSpPr>
        <p:spPr>
          <a:xfrm rot="0">
            <a:off x="316182" y="1134344"/>
            <a:ext cx="2476500" cy="2476500"/>
          </a:xfrm>
          <a:prstGeom prst="diamond">
            <a:avLst/>
          </a:prstGeom>
          <a:solidFill>
            <a:schemeClr val="bg1">
              <a:alpha val="39999"/>
            </a:schemeClr>
          </a:solidFill>
          <a:ln cap="flat" w="57150">
            <a:solidFill>
              <a:schemeClr val="accent6"/>
            </a:solidFill>
            <a:prstDash val="solid"/>
            <a:round/>
          </a:ln>
        </p:spPr>
        <p:txBody>
          <a:bodyPr rtlCol="0"/>
          <a:lstStyle/>
          <a:p>
            <a:pPr algn="ctr"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4" name="Picture Placeholder 2">
            <a:extLst>
              <a:ext uri="{7615DC51-B785-497A-9F44-C131BBB0E8EA}">
                <a16:creationId xmlns:a16="http://schemas.microsoft.com/office/drawing/2010/main" id="{933A6155-8829-46A7-97F5-A57DDC76010A}"/>
              </a:ext>
            </a:extLst>
          </p:cNvPr>
          <p:cNvSpPr>
            <a:spLocks noChangeAspect="true" noGrp="true"/>
          </p:cNvSpPr>
          <p:nvPr>
            <p:ph idx="2" type="pic"/>
          </p:nvPr>
        </p:nvSpPr>
        <p:spPr>
          <a:xfrm rot="0">
            <a:off x="1947684" y="2136643"/>
            <a:ext cx="2857500" cy="2857500"/>
          </a:xfrm>
          <a:prstGeom prst="diamond">
            <a:avLst/>
          </a:prstGeom>
          <a:solidFill>
            <a:schemeClr val="bg1">
              <a:alpha val="39999"/>
            </a:schemeClr>
          </a:solidFill>
          <a:ln cap="flat" w="57150">
            <a:solidFill>
              <a:schemeClr val="accent6"/>
            </a:solidFill>
            <a:prstDash val="solid"/>
            <a:round/>
          </a:ln>
        </p:spPr>
        <p:txBody>
          <a:bodyPr rtlCol="0"/>
          <a:lstStyle/>
          <a:p>
            <a:pPr algn="ctr"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5" name="Picture Placeholder 2">
            <a:extLst>
              <a:ext uri="{254689E1-7544-4F8C-9C58-F6A2881F7972}">
                <a16:creationId xmlns:a16="http://schemas.microsoft.com/office/drawing/2010/main" id="{51CCB2DF-9BFF-419F-BB64-86DC2DEF8391}"/>
              </a:ext>
            </a:extLst>
          </p:cNvPr>
          <p:cNvSpPr>
            <a:spLocks noChangeAspect="true" noGrp="true"/>
          </p:cNvSpPr>
          <p:nvPr>
            <p:ph idx="3" type="pic"/>
          </p:nvPr>
        </p:nvSpPr>
        <p:spPr>
          <a:xfrm rot="0">
            <a:off x="3949318" y="982576"/>
            <a:ext cx="2857500" cy="2857500"/>
          </a:xfrm>
          <a:prstGeom prst="diamond">
            <a:avLst/>
          </a:prstGeom>
          <a:solidFill>
            <a:schemeClr val="bg1">
              <a:alpha val="39999"/>
            </a:schemeClr>
          </a:solidFill>
          <a:ln cap="flat" w="57150">
            <a:solidFill>
              <a:schemeClr val="accent6"/>
            </a:solidFill>
            <a:prstDash val="solid"/>
            <a:round/>
          </a:ln>
        </p:spPr>
        <p:txBody>
          <a:bodyPr rtlCol="0"/>
          <a:lstStyle/>
          <a:p>
            <a:pPr algn="ctr"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6" name="Picture Placeholder 2">
            <a:extLst>
              <a:ext uri="{C13C05F5-6FB5-4E0B-8B97-EC45EB2877EC}">
                <a16:creationId xmlns:a16="http://schemas.microsoft.com/office/drawing/2010/main" id="{A92A9960-4B65-4F29-94B3-B19171171971}"/>
              </a:ext>
            </a:extLst>
          </p:cNvPr>
          <p:cNvSpPr>
            <a:spLocks noChangeAspect="true" noGrp="true"/>
          </p:cNvSpPr>
          <p:nvPr>
            <p:ph idx="4" type="pic"/>
          </p:nvPr>
        </p:nvSpPr>
        <p:spPr>
          <a:xfrm rot="0">
            <a:off x="6284524" y="2035623"/>
            <a:ext cx="2476500" cy="2476500"/>
          </a:xfrm>
          <a:prstGeom prst="diamond">
            <a:avLst/>
          </a:prstGeom>
          <a:solidFill>
            <a:schemeClr val="bg1">
              <a:alpha val="39999"/>
            </a:schemeClr>
          </a:solidFill>
          <a:ln cap="flat" w="57150">
            <a:solidFill>
              <a:schemeClr val="accent6"/>
            </a:solidFill>
            <a:prstDash val="solid"/>
            <a:round/>
          </a:ln>
        </p:spPr>
        <p:txBody>
          <a:bodyPr rtlCol="0"/>
          <a:lstStyle/>
          <a:p>
            <a:pPr algn="ctr"/>
            <a:r>
              <a:rPr dirty="0" lang="en-US"/>
              <a:t>Click icon to add picture</a:t>
            </a:r>
            <a:endParaRPr dirty="0" lang="en-US"/>
          </a:p>
        </p:txBody>
      </p:sp>
      <p:sp>
        <p:nvSpPr>
          <p:cNvPr id="7" name="Slide Number Placeholder 4">
            <a:extLst>
              <a:ext uri="{2E66208A-11D2-4A97-AD0C-047DA96A0B30}">
                <a16:creationId xmlns:a16="http://schemas.microsoft.com/office/drawing/2010/main" id="{FA04F593-6402-4451-81FF-47087D560E4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8" name="Footer Placeholder 3">
            <a:extLst>
              <a:ext uri="{459C3DE9-00DA-46D3-9CC4-EE35CA083328}">
                <a16:creationId xmlns:a16="http://schemas.microsoft.com/office/drawing/2010/main" id="{D93D8643-0930-437F-B5EC-C7D5F6754AD1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9" name="Date Placeholder 1">
            <a:extLst>
              <a:ext uri="{7C78BDA1-B4FF-4B96-AF23-A8A17027885F}">
                <a16:creationId xmlns:a16="http://schemas.microsoft.com/office/drawing/2010/main" id="{221CA88E-1D6B-4D83-BC29-80F2C3FCA2C9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custDataLst>
      <p:tags r:id="rId3"/>
    </p:custDataLst>
    <p:extLst>
      <p:ext uri="{51D9C2D0-209E-4F68-9504-4C85072DC6E7}">
        <p14:creationId xmlns:p14="http://schemas.microsoft.com/office/powerpoint/2010/main" val="167247572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obj">
  <p:cSld name="Title and Content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EE183E8F-FCF2-4694-BCF8-D4B8C1546374}">
                <a16:creationId xmlns:a16="http://schemas.microsoft.com/office/drawing/2010/main" id="{01564E90-6AAF-44CA-AA58-41E9EEA86571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9">
            <a:extLst>
              <a:ext uri="{229EEA54-6038-4FC3-8F7C-74BFA106168B}">
                <a16:creationId xmlns:a16="http://schemas.microsoft.com/office/drawing/2010/main" id="{34C48D7E-42A0-4A2E-8170-096E3DAE3164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Slide Number Placeholder 4">
            <a:extLst>
              <a:ext uri="{21EE9A1B-E1DC-40A4-96E4-526BEAAF8C8A}">
                <a16:creationId xmlns:a16="http://schemas.microsoft.com/office/drawing/2010/main" id="{2774AA21-03EA-4596-9FD6-549890E5405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3">
            <a:extLst>
              <a:ext uri="{79833791-6549-4C45-B265-6966E652F517}">
                <a16:creationId xmlns:a16="http://schemas.microsoft.com/office/drawing/2010/main" id="{882FF837-F0DA-47CD-89AF-A3EC313D7A1D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1">
            <a:extLst>
              <a:ext uri="{07F9EB84-069B-4A59-BE7C-091DC54FA901}">
                <a16:creationId xmlns:a16="http://schemas.microsoft.com/office/drawing/2010/main" id="{DD266F17-95F9-4F32-B1EE-4B511819109A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B75531F0-C009-43CD-A4B4-178B71EE13EB}">
        <p14:creationId xmlns:p14="http://schemas.microsoft.com/office/powerpoint/2010/main" val="167247572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secHead">
  <p:cSld name="Section Header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1F05FE74-2FCA-4FC3-97F2-4CDA4ED2E20C}">
                <a16:creationId xmlns:a16="http://schemas.microsoft.com/office/drawing/2010/main" id="{73608BE0-D4C8-4F00-89FF-0CCD434AC73C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238250" y="2248374"/>
            <a:ext cx="6667500" cy="762000"/>
          </a:xfrm>
          <a:prstGeom prst="rect">
            <a:avLst/>
          </a:prstGeom>
        </p:spPr>
        <p:txBody>
          <a:bodyPr rtlCol="0"/>
          <a:lstStyle>
            <a:lvl1pPr algn="ctr" lvl="0">
              <a:defRPr dirty="0" lang="en-US" sz="40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false" id="3" name="Text Placeholder 2">
            <a:extLst>
              <a:ext uri="{96E483CD-1124-4943-A59A-61E3DEAB980E}">
                <a16:creationId xmlns:a16="http://schemas.microsoft.com/office/drawing/2010/main" id="{E1305F2E-EA05-465C-AFF8-F2AC4C62FDF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1238250" y="3067050"/>
            <a:ext cx="6667500" cy="400415"/>
          </a:xfrm>
          <a:prstGeom prst="rect">
            <a:avLst/>
          </a:prstGeom>
        </p:spPr>
        <p:txBody>
          <a:bodyPr anchor="t" rtlCol="0" vert="horz">
            <a:normAutofit fontScale="100000" lnSpcReduction="10000"/>
          </a:bodyPr>
          <a:lstStyle>
            <a:lvl1pPr algn="ctr" indent="0" lvl="0" marL="47625">
              <a:lnSpc>
                <a:spcPct val="100000"/>
              </a:lnSpc>
              <a:buNone/>
              <a:defRPr b="0" dirty="0" i="0" lang="en-US" sz="1800">
                <a:solidFill>
                  <a:schemeClr val="tx2"/>
                </a:solidFill>
                <a:latin typeface="+mn-lt"/>
              </a:defRPr>
            </a:lvl1pPr>
            <a:lvl2pPr indent="0" lvl="1" marL="457200">
              <a:buNone/>
              <a:defRPr dirty="0" lang="en-US" sz="1800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indent="0" lvl="2" marL="914400">
              <a:buNone/>
              <a:defRPr dirty="0" lang="en-US" sz="1600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indent="0" lvl="3" marL="1371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indent="0" lvl="4" marL="18288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indent="0" lvl="5" marL="22860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indent="0" lvl="6" marL="27432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indent="0" lvl="7" marL="32004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indent="0" lvl="8" marL="3657600">
              <a:buNone/>
              <a:defRPr dirty="0" lang="en-US"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4" name="Slide Number Placeholder 5">
            <a:extLst>
              <a:ext uri="{BE728D2D-D10F-401A-8C1B-81243FD574EC}">
                <a16:creationId xmlns:a16="http://schemas.microsoft.com/office/drawing/2010/main" id="{55B630B1-3318-4BBB-8E35-A9CD7F5AFE61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>
              <a:defRPr dirty="0"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4">
            <a:extLst>
              <a:ext uri="{6E934FF7-40B2-43E5-9F36-9908B7F854B3}">
                <a16:creationId xmlns:a16="http://schemas.microsoft.com/office/drawing/2010/main" id="{72072BD1-CD86-44BE-9BD9-196515244913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>
              <a:defRPr dirty="0"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3">
            <a:extLst>
              <a:ext uri="{B83CC351-F637-491C-85E5-053AD9DF54B6}">
                <a16:creationId xmlns:a16="http://schemas.microsoft.com/office/drawing/2010/main" id="{152662D2-2927-45F8-B149-0A257420985A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>
              <a:defRPr dirty="0"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222D5F78-72C0-4CAA-8771-0570A8913805}">
        <p14:creationId xmlns:p14="http://schemas.microsoft.com/office/powerpoint/2010/main" val="167247572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woObj">
  <p:cSld name="Two Content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0F8F30FC-B24D-4738-A9AC-5A30A8BB3850}">
                <a16:creationId xmlns:a16="http://schemas.microsoft.com/office/drawing/2010/main" id="{77942295-88F6-4B10-83D6-3B675F9F7EDB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9">
            <a:extLst>
              <a:ext uri="{C5BD6114-8334-47FF-A470-351EF6E6E5DD}">
                <a16:creationId xmlns:a16="http://schemas.microsoft.com/office/drawing/2010/main" id="{09C50C5B-0A32-4857-83A6-A0C81F336B21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762000" y="1201738"/>
            <a:ext cx="3762375" cy="3333750"/>
          </a:xfrm>
        </p:spPr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Content Placeholder 9">
            <a:extLst>
              <a:ext uri="{E19CFD0F-FFB8-4E34-80D4-E633D78A426C}">
                <a16:creationId xmlns:a16="http://schemas.microsoft.com/office/drawing/2010/main" id="{8FBA83AA-885F-4398-B7F8-DEEEABF1272A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4619625" y="1201738"/>
            <a:ext cx="3762375" cy="3333750"/>
          </a:xfrm>
        </p:spPr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Slide Number Placeholder 3">
            <a:extLst>
              <a:ext uri="{957D3089-A2DA-493F-8672-41B5AD0CAD32}">
                <a16:creationId xmlns:a16="http://schemas.microsoft.com/office/drawing/2010/main" id="{718A71A7-0808-4D0B-8686-3262B03AA482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6" name="Footer Placeholder 2">
            <a:extLst>
              <a:ext uri="{9564B191-F263-497A-8E8C-D5F31B137A5A}">
                <a16:creationId xmlns:a16="http://schemas.microsoft.com/office/drawing/2010/main" id="{ED8416A6-4A5E-4A71-A788-905851A8A578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7" name="Date Placeholder 1">
            <a:extLst>
              <a:ext uri="{9CDE9B69-4E6A-4DE6-AB89-36583D75D4DD}">
                <a16:creationId xmlns:a16="http://schemas.microsoft.com/office/drawing/2010/main" id="{BDEB5089-B7A7-43CC-B3E5-ABB4458257AC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E48529D1-B19F-4845-AE65-6BDE5A6206C0}">
        <p14:creationId xmlns:p14="http://schemas.microsoft.com/office/powerpoint/2010/main" val="167247572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CF53E52D-1D57-4F7A-9382-A190C76C1AC2}">
                <a16:creationId xmlns:a16="http://schemas.microsoft.com/office/drawing/2010/main" id="{0ADA3D43-9557-48C7-88CA-2EAAC38F2C02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CD5DB03A-174A-4D19-A522-287C738D2F6E}">
                <a16:creationId xmlns:a16="http://schemas.microsoft.com/office/drawing/2010/main" id="{257ED983-66EB-46F1-8BC4-4836ECA6E49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762000" y="1200150"/>
            <a:ext cx="3762375" cy="381000"/>
          </a:xfrm>
          <a:prstGeom prst="rect">
            <a:avLst/>
          </a:prstGeom>
        </p:spPr>
        <p:txBody>
          <a:bodyPr anchor="b" rtlCol="0" vert="horz">
            <a:normAutofit fontScale="100000" lnSpcReduction="10000"/>
          </a:bodyPr>
          <a:lstStyle>
            <a:lvl1pPr indent="0" lvl="0" marL="0">
              <a:buNone/>
              <a:defRPr b="1" cap="none" dirty="0" i="0" lang="en-US" sz="1600">
                <a:solidFill>
                  <a:schemeClr val="tx2"/>
                </a:solidFill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4" name="Content Placeholder 9">
            <a:extLst>
              <a:ext uri="{10DA3D46-E218-456C-A81E-A9F3C65CDE53}">
                <a16:creationId xmlns:a16="http://schemas.microsoft.com/office/drawing/2010/main" id="{F4D3780A-7006-44B9-B9B0-E342E604E5E7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762000" y="1610032"/>
            <a:ext cx="3762375" cy="2938254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Text Placeholder 2">
            <a:extLst>
              <a:ext uri="{A1EBDDBD-CABA-4E10-BE15-6206D273BF1D}">
                <a16:creationId xmlns:a16="http://schemas.microsoft.com/office/drawing/2010/main" id="{99FDAB63-D025-47D0-9873-BA24DFB21789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619625" y="1200150"/>
            <a:ext cx="3762375" cy="381000"/>
          </a:xfrm>
          <a:prstGeom prst="rect">
            <a:avLst/>
          </a:prstGeom>
        </p:spPr>
        <p:txBody>
          <a:bodyPr anchor="b" rtlCol="0" vert="horz">
            <a:normAutofit fontScale="100000" lnSpcReduction="10000"/>
          </a:bodyPr>
          <a:lstStyle>
            <a:lvl1pPr indent="0" lvl="0" marL="0">
              <a:buNone/>
              <a:defRPr b="1" cap="none" dirty="0" i="0" lang="en-US" sz="1600">
                <a:solidFill>
                  <a:schemeClr val="tx2"/>
                </a:solidFill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6" name="Content Placeholder 9">
            <a:extLst>
              <a:ext uri="{6D4408D3-9886-401C-B59B-6CF26E9D4BFC}">
                <a16:creationId xmlns:a16="http://schemas.microsoft.com/office/drawing/2010/main" id="{BC1BECA2-2F62-41A7-A527-9EC49DA48E77}"/>
              </a:ext>
            </a:extLst>
          </p:cNvPr>
          <p:cNvSpPr>
            <a:spLocks noGrp="true"/>
          </p:cNvSpPr>
          <p:nvPr>
            <p:ph idx="4"/>
          </p:nvPr>
        </p:nvSpPr>
        <p:spPr>
          <a:xfrm rot="0">
            <a:off x="4619625" y="1610032"/>
            <a:ext cx="3762375" cy="2938254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7" name="Slide Number Placeholder 3">
            <a:extLst>
              <a:ext uri="{1C9999FE-DFDB-4F7F-A81D-0D06763FE631}">
                <a16:creationId xmlns:a16="http://schemas.microsoft.com/office/drawing/2010/main" id="{3C7ADFF8-E98A-4406-8F8D-3BD96190729D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8" name="Footer Placeholder 2">
            <a:extLst>
              <a:ext uri="{D1BE9927-A5BE-454A-A0F7-47B08BE5F425}">
                <a16:creationId xmlns:a16="http://schemas.microsoft.com/office/drawing/2010/main" id="{700B44B5-CACC-4C98-875C-A33ABFA92CE5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9" name="Date Placeholder 1">
            <a:extLst>
              <a:ext uri="{2ABFD147-1DC3-4EB9-8B91-4210B44079E1}">
                <a16:creationId xmlns:a16="http://schemas.microsoft.com/office/drawing/2010/main" id="{83AB4870-0172-4F64-9ADC-4FE1D75F1FB8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BF6AB8C4-9628-417F-A71F-A8ABB01B6C71}">
        <p14:creationId xmlns:p14="http://schemas.microsoft.com/office/powerpoint/2010/main" val="167247572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itleOnly">
  <p:cSld name="Title Only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AC5C4C7E-D973-4ED4-8E21-7509EAC98FA5}">
                <a16:creationId xmlns:a16="http://schemas.microsoft.com/office/drawing/2010/main" id="{77154248-F93C-4A61-BE95-9D63B9F4F6E4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104900" y="2476500"/>
            <a:ext cx="6934200" cy="571500"/>
          </a:xfrm>
        </p:spPr>
        <p:txBody>
          <a:bodyPr anchor="ctr" rtlCol="0" vert="horz"/>
          <a:lstStyle>
            <a:lvl1pPr algn="ctr" lvl="0">
              <a:defRPr dirty="0" lang="en-US" sz="36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lide Number Placeholder 3">
            <a:extLst>
              <a:ext uri="{309D9D69-C3D4-48D8-85BA-AAECA66A1065}">
                <a16:creationId xmlns:a16="http://schemas.microsoft.com/office/drawing/2010/main" id="{2C7D057A-59C7-46EB-8E63-57048115C53A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4" name="Footer Placeholder 2">
            <a:extLst>
              <a:ext uri="{E9A545F7-AA8D-4786-AD1C-B95F7C135427}">
                <a16:creationId xmlns:a16="http://schemas.microsoft.com/office/drawing/2010/main" id="{2DAB9265-9855-47CE-8F52-7D0279B1C8BB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5" name="Date Placeholder 1">
            <a:extLst>
              <a:ext uri="{87A97D0A-D55B-464F-8007-B3F3D3E41DF2}">
                <a16:creationId xmlns:a16="http://schemas.microsoft.com/office/drawing/2010/main" id="{E4948B6A-5E07-435C-8C17-7BF49B4789F9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1FA2275D-8827-40E6-9734-C266E9182315}">
        <p14:creationId xmlns:p14="http://schemas.microsoft.com/office/powerpoint/2010/main" val="167247572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showMasterSp="true" type="blank">
  <p:cSld name="Blank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62A6C8DD-9EC0-4912-A9BF-AFFCD0C55930}">
                <a16:creationId xmlns:a16="http://schemas.microsoft.com/office/drawing/2010/main" id="{504EDE16-8EAD-47B4-A7C8-C86C776D5B8D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>
              <a:defRPr dirty="0"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3" name="Footer Placeholder 2">
            <a:extLst>
              <a:ext uri="{2067A85B-D99A-415D-B102-F1367D9010BD}">
                <a16:creationId xmlns:a16="http://schemas.microsoft.com/office/drawing/2010/main" id="{4601EAF6-414B-4E8D-98EC-93871077A57F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>
              <a:defRPr dirty="0"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4" name="Date Placeholder 1">
            <a:extLst>
              <a:ext uri="{BCDF43B5-A469-484D-8DC8-5D582E6937BC}">
                <a16:creationId xmlns:a16="http://schemas.microsoft.com/office/drawing/2010/main" id="{374F0C6C-1084-44F3-8EF5-A25AE9CD95D7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>
              <a:defRPr dirty="0"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BE454CE1-E0ED-4ECC-A807-FDF8122DBDB4}">
        <p14:creationId xmlns:p14="http://schemas.microsoft.com/office/powerpoint/2010/main" val="167247572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E4A2176A-1B40-45BC-8352-A9ADA5F138CA}">
                <a16:creationId xmlns:a16="http://schemas.microsoft.com/office/drawing/2010/main" id="{F8AD568E-4877-471D-8485-7E3C8A2C569E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3">
            <a:extLst>
              <a:ext uri="{2F313B4E-9730-4E96-B314-26F057BA39CE}">
                <a16:creationId xmlns:a16="http://schemas.microsoft.com/office/drawing/2010/main" id="{AEE2FB07-3A6D-4574-94AB-CA2AD8DF2820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769861" y="1190625"/>
            <a:ext cx="2332363" cy="3236580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00000"/>
              </a:lnSpc>
              <a:buClr>
                <a:schemeClr val="accent1"/>
              </a:buClr>
              <a:buFont typeface="Arial"/>
              <a:buNone/>
              <a:defRPr dirty="0" lang="en-US" sz="1400">
                <a:solidFill>
                  <a:schemeClr val="tx2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4" name="Content Placeholder 2">
            <a:extLst>
              <a:ext uri="{AE38B39A-90F6-40A4-9211-1D72B2B31FEB}">
                <a16:creationId xmlns:a16="http://schemas.microsoft.com/office/drawing/2010/main" id="{44A0EA9D-548F-4C48-8AF7-9840196D7BA8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3251297" y="1190625"/>
            <a:ext cx="5132326" cy="3236580"/>
          </a:xfrm>
        </p:spPr>
        <p:txBody>
          <a:bodyPr rtlCol="0"/>
          <a:lstStyle>
            <a:lvl1pPr lvl="0"/>
            <a:lvl2pPr lvl="1"/>
            <a:lvl3pPr lvl="2"/>
            <a:lvl4pPr lvl="3"/>
            <a:lvl5pPr lvl="4"/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Slide Number Placeholder 3">
            <a:extLst>
              <a:ext uri="{706AE0BF-0685-4AD2-95E0-3F6A5D84D469}">
                <a16:creationId xmlns:a16="http://schemas.microsoft.com/office/drawing/2010/main" id="{CF2E18F5-A97D-4D17-BC1B-A4949184239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/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6" name="Footer Placeholder 2">
            <a:extLst>
              <a:ext uri="{78C30CD4-4902-46AB-91FA-4C793D8D5830}">
                <a16:creationId xmlns:a16="http://schemas.microsoft.com/office/drawing/2010/main" id="{4DC405D2-734F-40B2-842F-4F8FB3C4A499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/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7" name="Date Placeholder 1">
            <a:extLst>
              <a:ext uri="{014DAC5D-3D0A-462A-BB1E-3E8EBD8AD0C1}">
                <a16:creationId xmlns:a16="http://schemas.microsoft.com/office/drawing/2010/main" id="{F965A4DF-7B95-4C31-93DF-97F7E26E9B1D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/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1224E583-04AB-4737-BC3F-C243CBA18206}">
        <p14:creationId xmlns:p14="http://schemas.microsoft.com/office/powerpoint/2010/main" val="167247572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picTx">
  <p:cSld name="Picture with Caption">
    <p:bg>
      <p:bgPr>
        <a:blipFill dpi="0" rotWithShape="1">
          <a:blip r:embed="rId2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7B616EE9-3915-45AB-9C76-E92D389C8454}">
                <a16:creationId xmlns:a16="http://schemas.microsoft.com/office/drawing/2010/main" id="{DFFC5450-41E7-4997-B761-3A658073285C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3">
            <a:extLst>
              <a:ext uri="{CA273DD5-0732-450C-82D7-AB0F72CB010D}">
                <a16:creationId xmlns:a16="http://schemas.microsoft.com/office/drawing/2010/main" id="{6E7599DE-E4BF-4E61-934C-6DE7832C9D0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769861" y="1190625"/>
            <a:ext cx="4849888" cy="3318286"/>
          </a:xfrm>
        </p:spPr>
        <p:txBody>
          <a:bodyPr anchor="t" bIns="45720" lIns="91440" rIns="91440" rtlCol="0" tIns="9360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1600">
                <a:solidFill>
                  <a:schemeClr val="tx2"/>
                </a:solidFill>
                <a:latin typeface="+mn-lt"/>
              </a:defRPr>
            </a:lvl1pPr>
          </a:lstStyle>
          <a:p>
            <a:pPr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4" name="Picture Placeholder 6">
            <a:extLst>
              <a:ext uri="{26665AB1-0CBC-4BEF-8026-6EEC12848E39}">
                <a16:creationId xmlns:a16="http://schemas.microsoft.com/office/drawing/2010/main" id="{8CFB1983-5710-4615-B3A6-77AC92AD4A1D}"/>
              </a:ext>
            </a:extLst>
          </p:cNvPr>
          <p:cNvSpPr>
            <a:spLocks noChangeAspect="true" noGrp="true"/>
          </p:cNvSpPr>
          <p:nvPr>
            <p:ph idx="2" type="pic"/>
          </p:nvPr>
        </p:nvSpPr>
        <p:spPr>
          <a:xfrm rot="0">
            <a:off x="5829659" y="1238250"/>
            <a:ext cx="3048000" cy="3048386"/>
          </a:xfrm>
          <a:prstGeom prst="diamond">
            <a:avLst/>
          </a:prstGeom>
          <a:solidFill>
            <a:schemeClr val="bg1">
              <a:alpha val="39999"/>
            </a:schemeClr>
          </a:solidFill>
          <a:ln cap="flat" w="57150">
            <a:solidFill>
              <a:schemeClr val="accent6"/>
            </a:solidFill>
            <a:prstDash val="solid"/>
            <a:round/>
          </a:ln>
        </p:spPr>
        <p:txBody>
          <a:bodyPr rtlCol="0"/>
          <a:lstStyle>
            <a:lvl1pPr lvl="0"/>
          </a:lstStyle>
          <a:p>
            <a:pPr/>
            <a:r>
              <a:rPr dirty="0" lang="en-US"/>
              <a:t>Picture</a:t>
            </a:r>
            <a:endParaRPr dirty="0" lang="en-US"/>
          </a:p>
        </p:txBody>
      </p:sp>
      <p:sp>
        <p:nvSpPr>
          <p:cNvPr id="5" name="Slide Number Placeholder 4">
            <a:extLst>
              <a:ext uri="{BB0512C2-E2DA-4485-9B9D-384E0B6DE178}">
                <a16:creationId xmlns:a16="http://schemas.microsoft.com/office/drawing/2010/main" id="{9E68CAA3-FF14-441F-A4EC-A6316E646FAD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6" name="Footer Placeholder 3">
            <a:extLst>
              <a:ext uri="{89C1E48A-C7F5-408B-AAD2-8336EBC38114}">
                <a16:creationId xmlns:a16="http://schemas.microsoft.com/office/drawing/2010/main" id="{4DE9AAB5-597B-4EC5-999D-2D6206B2D270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7" name="Date Placeholder 1">
            <a:extLst>
              <a:ext uri="{CFEFAB66-ECF8-463E-8E7B-41152807DAB8}">
                <a16:creationId xmlns:a16="http://schemas.microsoft.com/office/drawing/2010/main" id="{796DADD8-44A3-4F74-91B2-71C0E5ABEF4B}"/>
              </a:ext>
            </a:extLst>
          </p:cNvPr>
          <p:cNvSpPr>
            <a:spLocks noGrp="true"/>
          </p:cNvSpPr>
          <p:nvPr>
            <p:ph idx="10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C192772E-568E-4C3E-9D44-04A9793B5513}">
        <p14:creationId xmlns:p14="http://schemas.microsoft.com/office/powerpoint/2010/main" val="1672475725785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13" Target="../media/image9.jpg" Type="http://schemas.openxmlformats.org/officeDocument/2006/relationships/image"/></Relationships>
</file>

<file path=ppt/slideMasters/slideMaster1.xml><?xml version="1.0" encoding="utf-8"?>
<p:sldMaste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Master1">
    <p:bg>
      <p:bgPr>
        <a:blipFill dpi="0" rotWithShape="1">
          <a:blip r:embed="rId13"/>
          <a:stretch>
            <a:fillRect b="0" l="0" r="0" t="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98D82041-45B5-4F51-8CD6-CBC1540532C7}">
                <a16:creationId xmlns:a16="http://schemas.microsoft.com/office/drawing/2010/main" id="{9C8CE2EC-E790-4E4B-8356-0533AD0021EA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762000" y="476250"/>
            <a:ext cx="7620000" cy="571500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791CCD72-D2D7-4049-87B4-0952A12133B2}">
                <a16:creationId xmlns:a16="http://schemas.microsoft.com/office/drawing/2010/main" id="{71E08801-D8C2-48FF-A062-322A7917FB1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762000" y="1190625"/>
            <a:ext cx="7620000" cy="2923144"/>
          </a:xfrm>
          <a:prstGeom prst="rect">
            <a:avLst/>
          </a:prstGeom>
        </p:spPr>
        <p:txBody>
          <a:bodyPr bIns="45720" lIns="91440" rIns="91440" rtlCol="0" tIns="9360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Slide Number Placeholder 5">
            <a:extLst>
              <a:ext uri="{AADC415B-4BEB-496C-B0B0-D7AF6E7679F0}">
                <a16:creationId xmlns:a16="http://schemas.microsoft.com/office/drawing/2010/main" id="{7E94B715-2C4F-467D-8FCF-90DFA121BDB7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6478624" y="4667250"/>
            <a:ext cx="19050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id="5" name="Footer Placeholder 4">
            <a:extLst>
              <a:ext uri="{3210B439-3E20-4FF4-AF80-FE343311FC60}">
                <a16:creationId xmlns:a16="http://schemas.microsoft.com/office/drawing/2010/main" id="{D045DE0A-BFC1-40B5-9ACE-65F2912ABA2B}"/>
              </a:ext>
            </a:extLst>
          </p:cNvPr>
          <p:cNvSpPr>
            <a:spLocks noGrp="true"/>
          </p:cNvSpPr>
          <p:nvPr>
            <p:ph idx="3" sz="quarter" type="ftr"/>
          </p:nvPr>
        </p:nvSpPr>
        <p:spPr>
          <a:xfrm rot="0">
            <a:off x="3095625" y="4667250"/>
            <a:ext cx="295275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id="6" name="Date Placeholder 3">
            <a:extLst>
              <a:ext uri="{F9EC2B81-77D9-42A5-B9E6-6E9EEFAF669F}">
                <a16:creationId xmlns:a16="http://schemas.microsoft.com/office/drawing/2010/main" id="{EE5CF4D9-CF17-4B28-B444-5801CE42854E}"/>
              </a:ext>
            </a:extLst>
          </p:cNvPr>
          <p:cNvSpPr>
            <a:spLocks noGrp="true"/>
          </p:cNvSpPr>
          <p:nvPr>
            <p:ph idx="2" sz="half" type="dt"/>
          </p:nvPr>
        </p:nvSpPr>
        <p:spPr>
          <a:xfrm rot="0">
            <a:off x="769861" y="4667250"/>
            <a:ext cx="19050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sldNum="0"/>
  <p:txStyles>
    <p:titleStyle>
      <a:lvl1pPr algn="l" lvl="0" rtl="false">
        <a:lnSpc>
          <a:spcPct val="100000"/>
        </a:lnSpc>
        <a:spcBef>
          <a:spcPct val="0"/>
        </a:spcBef>
        <a:buNone/>
        <a:defRPr b="1" dirty="0" i="0" lang="en-US" sz="2800">
          <a:solidFill>
            <a:schemeClr val="tx2"/>
          </a:solidFill>
          <a:latin typeface="+mj-lt"/>
        </a:defRPr>
      </a:lvl1pPr>
    </p:titleStyle>
    <p:bodyStyle>
      <a:lvl1pPr algn="l" indent="-342900" lvl="0" marL="342900" rtl="false">
        <a:spcBef>
          <a:spcPts val="1200"/>
        </a:spcBef>
        <a:buClr>
          <a:schemeClr val="accent1"/>
        </a:buClr>
        <a:buSzPct val="100000"/>
        <a:buFont typeface="Source Sans Pro"/>
        <a:buChar char="❯"/>
        <a:defRPr b="0" dirty="0" i="0" lang="en-US" sz="1800">
          <a:solidFill>
            <a:schemeClr val="tx2"/>
          </a:solidFill>
          <a:latin typeface="+mn-lt"/>
        </a:defRPr>
      </a:lvl1pPr>
      <a:lvl2pPr algn="l" indent="-285750" lvl="1" marL="742950" rtl="false">
        <a:spcBef>
          <a:spcPts val="400"/>
        </a:spcBef>
        <a:buClr>
          <a:schemeClr val="accent1"/>
        </a:buClr>
        <a:buFont typeface="Arial"/>
        <a:buChar char="-"/>
        <a:defRPr b="0" dirty="0" i="0" lang="en-US" sz="1600">
          <a:solidFill>
            <a:schemeClr val="tx2"/>
          </a:solidFill>
          <a:latin typeface="+mn-lt"/>
        </a:defRPr>
      </a:lvl2pPr>
      <a:lvl3pPr algn="l" indent="-228600" lvl="2" marL="1143000" rtl="false">
        <a:spcBef>
          <a:spcPts val="400"/>
        </a:spcBef>
        <a:buClr>
          <a:schemeClr val="accent1"/>
        </a:buClr>
        <a:buFont typeface="Arial"/>
        <a:buChar char="-"/>
        <a:defRPr b="0" dirty="0" i="0" lang="en-US" sz="1400">
          <a:solidFill>
            <a:schemeClr val="tx2"/>
          </a:solidFill>
          <a:latin typeface="+mn-lt"/>
        </a:defRPr>
      </a:lvl3pPr>
      <a:lvl4pPr algn="l" indent="-228600" lvl="3" marL="1600200" rtl="false">
        <a:spcBef>
          <a:spcPts val="400"/>
        </a:spcBef>
        <a:buClr>
          <a:schemeClr val="accent1"/>
        </a:buClr>
        <a:buFont typeface="Arial"/>
        <a:buChar char="-"/>
        <a:defRPr b="0" dirty="0" i="0" lang="en-US" sz="1200">
          <a:solidFill>
            <a:schemeClr val="tx2"/>
          </a:solidFill>
          <a:latin typeface="+mn-lt"/>
        </a:defRPr>
      </a:lvl4pPr>
      <a:lvl5pPr algn="l" indent="-228600" lvl="4" marL="2057400" rtl="false">
        <a:spcBef>
          <a:spcPts val="400"/>
        </a:spcBef>
        <a:buClr>
          <a:schemeClr val="accent1"/>
        </a:buClr>
        <a:buFont typeface="Arial"/>
        <a:buChar char="-"/>
        <a:defRPr b="0" dirty="0" i="0" lang="en-US" sz="1100">
          <a:solidFill>
            <a:schemeClr val="tx2"/>
          </a:solidFill>
          <a:latin typeface="+mn-lt"/>
        </a:defRPr>
      </a:lvl5pPr>
      <a:lvl6pPr algn="l" indent="-228600" lvl="5" marL="2514600" rtl="false">
        <a:spcBef>
          <a:spcPct val="20000"/>
        </a:spcBef>
        <a:buFont typeface="Arial"/>
        <a:buChar char="-"/>
        <a:defRPr b="0" dirty="0" i="0" lang="en-US" sz="1100">
          <a:solidFill>
            <a:schemeClr val="tx2"/>
          </a:solidFill>
          <a:latin typeface="+mn-lt"/>
        </a:defRPr>
      </a:lvl6pPr>
      <a:lvl7pPr algn="l" indent="-228600" lvl="6" marL="2971800" rtl="false">
        <a:spcBef>
          <a:spcPct val="20000"/>
        </a:spcBef>
        <a:buFont typeface="Arial"/>
        <a:buChar char="-"/>
        <a:defRPr b="0" dirty="0" i="0" lang="en-US" sz="1100">
          <a:solidFill>
            <a:schemeClr val="tx2"/>
          </a:solidFill>
          <a:latin typeface="+mn-lt"/>
        </a:defRPr>
      </a:lvl7pPr>
      <a:lvl8pPr algn="l" indent="-228600" lvl="7" marL="3429000" rtl="false">
        <a:spcBef>
          <a:spcPct val="20000"/>
        </a:spcBef>
        <a:buFont typeface="Arial"/>
        <a:buChar char="-"/>
        <a:defRPr b="0" dirty="0" i="0" lang="en-US" sz="1100">
          <a:solidFill>
            <a:schemeClr val="tx2"/>
          </a:solidFill>
          <a:latin typeface="+mn-lt"/>
        </a:defRPr>
      </a:lvl8pPr>
      <a:lvl9pPr algn="l" indent="-228600" lvl="8" marL="3886200" rtl="false">
        <a:spcBef>
          <a:spcPct val="20000"/>
        </a:spcBef>
        <a:buFont typeface="Arial"/>
        <a:buChar char="-"/>
        <a:defRPr b="0" dirty="0" i="0" lang="en-US" sz="1100">
          <a:solidFill>
            <a:schemeClr val="tx2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2" Target="https://github.com/M7moud-Hassan/javaScript-2D-Game" TargetMode="External" Type="http://schemas.openxmlformats.org/officeDocument/2006/relationships/hyperlink"/><Relationship Id="rId3" Target="https://github.com/M7moud-Hassan/javaScript-2D-Game" TargetMode="External" Type="http://schemas.openxmlformats.org/officeDocument/2006/relationships/hyperlink"/><Relationship Id="rId4" Target="https://github.com/M7moud-Hassan/javaScript-2D-Game" TargetMode="External" Type="http://schemas.openxmlformats.org/officeDocument/2006/relationships/hyperlink"/><Relationship Id="rId5" Target="https://github.com/M7moud-Hassan/javaScript-2D-Game" TargetMode="External" Type="http://schemas.openxmlformats.org/officeDocument/2006/relationships/hyperlink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2" Target="../media/image1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2" Target="../media/image14.PNG" Type="http://schemas.openxmlformats.org/officeDocument/2006/relationships/image"/><Relationship Id="rId3" Target="../tags/tag3.xml" Type="http://schemas.openxmlformats.org/officeDocument/2006/relationships/tags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2" Target="../media/image15.PNG" Type="http://schemas.openxmlformats.org/officeDocument/2006/relationships/image"/><Relationship Id="rId3" Target="../tags/tag4.xml" Type="http://schemas.openxmlformats.org/officeDocument/2006/relationships/tags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2" Target="../media/image16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2" Target="../media/image19.PNG" Type="http://schemas.openxmlformats.org/officeDocument/2006/relationships/image"/><Relationship Id="rId3" Target="../media/image19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1C55F4B-3063-4392-AF27-1B7A8DD23340}">
                <a16:creationId xmlns:a16="http://schemas.microsoft.com/office/drawing/2010/main" id="{4F59ADCD-A3BB-46BB-BDC1-C5C8BBB0D8F4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b="1" dirty="0" lang="en-US">
                <a:latin typeface="Lato"/>
                <a:hlinkClick r:id="rId2"/>
              </a:rPr>
              <a:t>JavaScript</a:t>
            </a:r>
            <a:r>
              <a:rPr b="1" dirty="0" lang="en-US">
                <a:latin typeface="Lato"/>
                <a:hlinkClick r:id="rId3"/>
              </a:rPr>
              <a:t> </a:t>
            </a:r>
            <a:r>
              <a:rPr b="1" dirty="0" lang="en-US">
                <a:latin typeface="Lato"/>
                <a:hlinkClick r:id="rId4"/>
              </a:rPr>
              <a:t>2D Game</a:t>
            </a:r>
            <a:endParaRPr b="1" dirty="0" lang="en-US">
              <a:latin typeface="Lato"/>
              <a:hlinkClick r:id="rId5"/>
            </a:endParaRPr>
          </a:p>
        </p:txBody>
      </p:sp>
      <p:sp>
        <p:nvSpPr>
          <p:cNvPr id="3" name="Subtitle 2">
            <a:extLst>
              <a:ext uri="{8B3AEE68-B5EF-462A-9B73-C4C18CB3A56C}">
                <a16:creationId xmlns:a16="http://schemas.microsoft.com/office/drawing/2010/main" id="{E6CC86DE-CF17-4AC7-B4CB-A5C9FFFA2951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314658" y="3016158"/>
            <a:ext cx="8829342" cy="1933432"/>
          </a:xfrm>
        </p:spPr>
        <p:txBody>
          <a:bodyPr anchor="t" rtlCol="0" vert="horz"/>
          <a:lstStyle/>
          <a:p>
            <a:pPr algn="l"/>
            <a:r>
              <a:rPr b="1" dirty="0" lang="en-US" sz="2000">
                <a:latin typeface="+mn-lt"/>
              </a:rPr>
              <a:t>Mahmoud </a:t>
            </a:r>
            <a:r>
              <a:rPr b="1" dirty="0" err="1" lang="en-US" sz="2000">
                <a:latin typeface="+mn-lt"/>
              </a:rPr>
              <a:t>hassan</a:t>
            </a:r>
            <a:r>
              <a:rPr b="1" dirty="0" lang="en-US" sz="2000">
                <a:latin typeface="+mn-lt"/>
              </a:rPr>
              <a:t> </a:t>
            </a:r>
            <a:r>
              <a:rPr b="1" dirty="0" err="1" lang="en-US" sz="2000">
                <a:latin typeface="+mn-lt"/>
              </a:rPr>
              <a:t>ahmed</a:t>
            </a:r>
            <a:r>
              <a:rPr b="1" dirty="0" lang="en-US" sz="2000">
                <a:latin typeface="+mn-lt"/>
              </a:rPr>
              <a:t>                                       </a:t>
            </a:r>
            <a:r>
              <a:rPr b="1" dirty="0" err="1" lang="en-US" sz="2000">
                <a:latin typeface="+mn-lt"/>
              </a:rPr>
              <a:t>mahmoud</a:t>
            </a:r>
            <a:r>
              <a:rPr b="1" dirty="0" lang="en-US" sz="2000">
                <a:latin typeface="+mn-lt"/>
              </a:rPr>
              <a:t> </a:t>
            </a:r>
            <a:r>
              <a:rPr b="1" dirty="0" err="1" lang="en-US" sz="2000">
                <a:latin typeface="+mn-lt"/>
              </a:rPr>
              <a:t>ali</a:t>
            </a:r>
            <a:r>
              <a:rPr b="1" dirty="0" lang="en-US" sz="2000">
                <a:latin typeface="+mn-lt"/>
              </a:rPr>
              <a:t> </a:t>
            </a:r>
            <a:r>
              <a:rPr b="1" dirty="0" err="1" lang="en-US" sz="2000">
                <a:latin typeface="+mn-lt"/>
              </a:rPr>
              <a:t>ahmed</a:t>
            </a:r>
          </a:p>
          <a:p>
            <a:pPr algn="l"/>
            <a:r>
              <a:rPr b="1" dirty="0" lang="en-US" sz="2000">
                <a:latin typeface="+mn-lt"/>
              </a:rPr>
              <a:t/>
            </a:r>
          </a:p>
          <a:p>
            <a:pPr algn="l"/>
            <a:r>
              <a:rPr b="1" dirty="0" lang="en-US" sz="2000">
                <a:latin typeface="+mn-lt"/>
              </a:rPr>
              <a:t>Aya </a:t>
            </a:r>
            <a:r>
              <a:rPr b="1" dirty="0" err="1" lang="en-US" sz="2000">
                <a:latin typeface="+mn-lt"/>
              </a:rPr>
              <a:t>hassan</a:t>
            </a:r>
            <a:r>
              <a:rPr b="1" dirty="0" lang="en-US" sz="2000">
                <a:latin typeface="+mn-lt"/>
              </a:rPr>
              <a:t>                                                                   </a:t>
            </a:r>
            <a:r>
              <a:rPr b="1" dirty="0" err="1" lang="en-US" sz="2000">
                <a:latin typeface="+mn-lt"/>
              </a:rPr>
              <a:t>mohamed</a:t>
            </a:r>
            <a:r>
              <a:rPr b="1" dirty="0" lang="en-US" sz="2000">
                <a:latin typeface="+mn-lt"/>
              </a:rPr>
              <a:t> Elsayed</a:t>
            </a:r>
            <a:endParaRPr b="1" dirty="0" lang="en-US" sz="2000">
              <a:latin typeface="+mn-lt"/>
            </a:endParaRPr>
          </a:p>
        </p:txBody>
      </p:sp>
    </p:spTree>
    <p:extLst>
      <p:ext uri="{60029E5B-DAA6-4B41-8EBB-6CC4007D68D6}">
        <p14:creationId xmlns:p14="http://schemas.microsoft.com/office/powerpoint/2010/main" val="1672475725792"/>
      </p:ext>
    </p:extLst>
  </p:cSld>
  <p:clrMapOvr>
    <a:masterClrMapping/>
  </p:clrMapOvr>
</p:sld>
</file>

<file path=ppt/slides/slide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C6EA56D-4241-4ABA-8ACC-F13EE4BA740D}">
                <a16:creationId xmlns:a16="http://schemas.microsoft.com/office/drawing/2010/main" id="{ABE1252C-5D4A-474C-84CC-809CD22C3CA4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pic>
        <p:nvPicPr>
          <p:cNvPr id="3" name="Content Placeholder 9">
            <a:extLst>
              <a:ext uri="{0D264E53-B381-4E84-ADE3-9E434EBBFA89}">
                <a16:creationId xmlns:a16="http://schemas.microsoft.com/office/drawing/2010/main" id="{8276E97E-DF5A-4BBB-9C8C-146E15956033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0" l="-15041" r="-15041" t="0"/>
          <a:stretch>
            <a:fillRect/>
          </a:stretch>
        </p:blipFill>
        <p:spPr>
          <a:xfrm rot="0">
            <a:off x="-1154220" y="378523"/>
            <a:ext cx="11452451" cy="4393330"/>
          </a:xfrm>
          <a:noFill/>
        </p:spPr>
      </p:pic>
    </p:spTree>
    <p:extLst>
      <p:ext uri="{D536ECD2-5188-473B-92D5-76A586F4F446}">
        <p14:creationId xmlns:p14="http://schemas.microsoft.com/office/powerpoint/2010/main" val="1672475725793"/>
      </p:ext>
    </p:extLst>
  </p:cSld>
  <p:clrMapOvr>
    <a:masterClrMapping/>
  </p:clrMapOvr>
</p:sld>
</file>

<file path=ppt/slides/slide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4F6AA01E-152A-4AC3-87C9-4076914B8C05}">
                <a16:creationId xmlns:a16="http://schemas.microsoft.com/office/drawing/2010/main" id="{96B5F87B-34BC-469E-A44B-87D45BF96A07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pic>
        <p:nvPicPr>
          <p:cNvPr id="3" name="Content Placeholder 9">
            <a:extLst>
              <a:ext uri="{09FFEB62-A3E8-40E6-98B0-DBD0FD0AA7FA}">
                <a16:creationId xmlns:a16="http://schemas.microsoft.com/office/drawing/2010/main" id="{3974C9DF-3221-404A-9526-1944CA71DE12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0" l="-4084" r="-4084" t="0"/>
          <a:stretch>
            <a:fillRect/>
          </a:stretch>
        </p:blipFill>
        <p:spPr>
          <a:xfrm rot="0">
            <a:off x="-169106" y="157667"/>
            <a:ext cx="9482223" cy="3637521"/>
          </a:xfrm>
          <a:noFill/>
        </p:spPr>
      </p:pic>
      <p:sp>
        <p:nvSpPr>
          <p:cNvPr id="4" name="">
            <a:extLst>
              <a:ext uri="{26E781BC-F3E4-4C85-9E3B-CB0163EBC05D}">
                <a16:creationId xmlns:a16="http://schemas.microsoft.com/office/drawing/2010/main" id="{B95F7841-D3AC-4C5E-81BB-92B1B9E30A7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H="false" flipV="false" rot="0">
            <a:off x="1050121" y="4113066"/>
            <a:ext cx="6300711" cy="308552"/>
          </a:xfrm>
          <a:ln cap="flat" w="25400">
            <a:solidFill>
              <a:schemeClr val="accent1">
                <a:shade val="50000"/>
              </a:schemeClr>
            </a:solidFill>
            <a:prstDash val="solid"/>
            <a:round/>
          </a:ln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400"/>
            </a:pPr>
            <a:r>
              <a:rPr b="1" dirty="0" lang="en-US">
                <a:latin typeface="+mj-lt"/>
              </a:rPr>
              <a:t>https://github.com/M7moud-Hassan/</a:t>
            </a:r>
            <a:r>
              <a:rPr b="1" dirty="0" err="1" lang="en-US">
                <a:latin typeface="+mj-lt"/>
              </a:rPr>
              <a:t>javaScript</a:t>
            </a:r>
            <a:r>
              <a:rPr b="1" dirty="0" lang="en-US">
                <a:latin typeface="+mj-lt"/>
              </a:rPr>
              <a:t>-2D-Game</a:t>
            </a:r>
            <a:endParaRPr b="1" dirty="0" lang="en-US">
              <a:latin typeface="+mj-lt"/>
            </a:endParaRPr>
          </a:p>
        </p:txBody>
      </p:sp>
    </p:spTree>
    <p:extLst>
      <p:ext uri="{58DB1E9B-143C-4086-8D83-7FC46A6BA6F5}">
        <p14:creationId xmlns:p14="http://schemas.microsoft.com/office/powerpoint/2010/main" val="1672475725794"/>
      </p:ext>
    </p:extLst>
  </p:cSld>
  <p:clrMapOvr>
    <a:masterClrMapping/>
  </p:clrMapOvr>
</p:sld>
</file>

<file path=ppt/slides/slide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D0C6ED30-AECD-4D7E-98FD-8B114CDB68F5}">
                <a16:creationId xmlns:a16="http://schemas.microsoft.com/office/drawing/2010/main" id="{778EE0C3-1456-4CDD-8F5A-AF478FB11D1C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pic>
        <p:nvPicPr>
          <p:cNvPr id="3" name="Content Placeholder 9">
            <a:extLst>
              <a:ext uri="{69D4A208-4E23-4D7D-BB07-8BA29A9A3980}">
                <a16:creationId xmlns:a16="http://schemas.microsoft.com/office/drawing/2010/main" id="{149DD448-A3A9-4E6B-ABE2-D26ABF923672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0" l="-9736" r="-9736" t="0"/>
          <a:stretch>
            <a:fillRect/>
          </a:stretch>
        </p:blipFill>
        <p:spPr>
          <a:xfrm rot="0">
            <a:off x="-606266" y="214560"/>
            <a:ext cx="10356542" cy="3972915"/>
          </a:xfrm>
          <a:noFill/>
        </p:spPr>
      </p:pic>
      <p:sp>
        <p:nvSpPr>
          <p:cNvPr id="4" name="">
            <a:extLst>
              <a:ext uri="{B9CAE417-E382-4301-836F-3032E9D22182}">
                <a16:creationId xmlns:a16="http://schemas.microsoft.com/office/drawing/2010/main" id="{90732245-4238-4C36-8543-5E0C2DA2E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H="false" flipV="false" rot="0">
            <a:off x="3418332" y="4191000"/>
            <a:ext cx="1333500" cy="771382"/>
          </a:xfrm>
          <a:solidFill>
            <a:schemeClr val="accent1"/>
          </a:solidFill>
          <a:ln cap="flat" w="25400">
            <a:solidFill>
              <a:schemeClr val="accent1"/>
            </a:solidFill>
            <a:prstDash val="solid"/>
            <a:round/>
          </a:ln>
        </p:spPr>
        <p:txBody>
          <a:bodyPr anchor="ctr" bIns="47625" lIns="95250" rIns="95250" rtlCol="0" tIns="47625" vert="horz">
            <a:spAutoFit/>
          </a:bodyPr>
          <a:lstStyle/>
          <a:p>
            <a:pPr algn="ctr">
              <a:defRPr dirty="0" lang="en-US" sz="1400"/>
            </a:pPr>
            <a:r>
              <a:rPr dirty="0" lang="en-US">
                <a:solidFill>
                  <a:schemeClr val="bg1"/>
                </a:solidFill>
              </a:rPr>
              <a:t>commits</a:t>
            </a:r>
            <a:endParaRPr dirty="0" lang="en-US">
              <a:solidFill>
                <a:schemeClr val="bg1"/>
              </a:solidFill>
            </a:endParaRPr>
          </a:p>
        </p:txBody>
      </p:sp>
    </p:spTree>
    <p:extLst>
      <p:ext uri="{741F1FF0-F6E5-4547-91E2-DB3D0FD5A5BD}">
        <p14:creationId xmlns:p14="http://schemas.microsoft.com/office/powerpoint/2010/main" val="1672475725796"/>
      </p:ext>
    </p:extLst>
  </p:cSld>
  <p:clrMapOvr>
    <a:masterClrMapping/>
  </p:clrMapOvr>
</p:sld>
</file>

<file path=ppt/slides/slide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72E6888E-5D06-42BA-ADC0-07FD46592D8F}">
                <a16:creationId xmlns:a16="http://schemas.microsoft.com/office/drawing/2010/main" id="{D31134B5-3709-42E3-B159-A9F25B943A20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>Enemy</a:t>
            </a:r>
            <a:endParaRPr dirty="0" lang="en-US"/>
          </a:p>
        </p:txBody>
      </p:sp>
      <p:sp>
        <p:nvSpPr>
          <p:cNvPr id="3" name="Content Placeholder 9">
            <a:extLst>
              <a:ext uri="{9E5270D5-3CE9-4586-8758-43E9B8D61084}">
                <a16:creationId xmlns:a16="http://schemas.microsoft.com/office/drawing/2010/main" id="{37C00784-D663-491A-9CA4-FF1B8372AE45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/>
            <a:r>
              <a:rPr dirty="0" lang="en-US"/>
              <a:t>Contain</a:t>
            </a:r>
          </a:p>
          <a:p>
            <a:pPr>
              <a:buFont typeface="Courier New"/>
              <a:buChar char="o"/>
            </a:pPr>
            <a:r>
              <a:rPr dirty="0" lang="en-US">
                <a:latin typeface="Consolas"/>
              </a:rPr>
              <a:t>Update</a:t>
            </a:r>
          </a:p>
          <a:p>
            <a:pPr>
              <a:buFont typeface="Courier New"/>
              <a:buChar char="o"/>
            </a:pPr>
            <a:r>
              <a:rPr dirty="0" lang="en-US">
                <a:latin typeface="Consolas"/>
              </a:rPr>
              <a:t>draw</a:t>
            </a:r>
          </a:p>
          <a:p>
            <a:pPr>
              <a:buFont typeface="Arial"/>
              <a:buChar char="•"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id="4" name="">
            <a:extLst>
              <a:ext uri="{C3208467-BFC2-4561-B1B1-DE79666FD9E1}">
                <a16:creationId xmlns:a16="http://schemas.microsoft.com/office/drawing/2010/main" id="{DC2D6F2B-4415-4DB8-B214-4B5C2FACA46E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4347457" y="213150"/>
            <a:ext cx="4263361" cy="4724066"/>
          </a:xfrm>
          <a:prstGeom prst="rect">
            <a:avLst/>
          </a:prstGeom>
          <a:noFill/>
        </p:spPr>
      </p:pic>
    </p:spTree>
    <p:extLst>
      <p:ext uri="{54BCFFA8-7F52-4801-961E-C2BC3F304E35}">
        <p14:creationId xmlns:p14="http://schemas.microsoft.com/office/powerpoint/2010/main" val="1672475725797"/>
      </p:ext>
    </p:extLst>
  </p:cSld>
  <p:clrMapOvr>
    <a:masterClrMapping/>
  </p:clrMapOvr>
</p:sld>
</file>

<file path=ppt/slides/slide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5CA4F536-D3CC-40C9-A015-9A0AEC3528E2}">
                <a16:creationId xmlns:a16="http://schemas.microsoft.com/office/drawing/2010/main" id="{1655782E-8539-4C45-B01E-3B0B0449F24D}"/>
              </a:ext>
            </a:extLst>
          </p:cNvPr>
          <p:cNvSpPr>
            <a:spLocks noGrp="true"/>
          </p:cNvSpPr>
          <p:nvPr>
            <p:ph type="title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Content Placeholder 9">
            <a:extLst>
              <a:ext uri="{91B6A155-3FC3-4B00-814B-F768C6F583D5}">
                <a16:creationId xmlns:a16="http://schemas.microsoft.com/office/drawing/2010/main" id="{E22B0BE1-F621-45B6-A443-6E0508F1350C}"/>
              </a:ext>
            </a:extLst>
          </p:cNvPr>
          <p:cNvSpPr>
            <a:spLocks noGrp="true"/>
          </p:cNvSpPr>
          <p:nvPr>
            <p:ph idx="1"/>
          </p:nvPr>
        </p:nvSpPr>
        <p:spPr/>
        <p:txBody>
          <a:bodyPr rtlCol="0"/>
          <a:lstStyle/>
          <a:p>
            <a:pPr/>
            <a:r>
              <a:rPr dirty="0" lang="en-US"/>
              <a:t>Angler1</a:t>
            </a:r>
            <a:endParaRPr dirty="0" lang="en-US"/>
          </a:p>
        </p:txBody>
      </p:sp>
      <p:pic>
        <p:nvPicPr>
          <p:cNvPr id="4" name="">
            <a:extLst>
              <a:ext uri="{006030A6-B183-4C2F-88B0-9E9893CCE111}">
                <a16:creationId xmlns:a16="http://schemas.microsoft.com/office/drawing/2010/main" id="{899A3968-0630-47D3-9481-AB83424C0A1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5454291" y="807320"/>
            <a:ext cx="3200400" cy="1962150"/>
          </a:xfrm>
          <a:prstGeom prst="rect">
            <a:avLst/>
          </a:prstGeom>
          <a:noFill/>
        </p:spPr>
      </p:pic>
      <p:sp>
        <p:nvSpPr>
          <p:cNvPr id="5" name="">
            <a:extLst>
              <a:ext uri="{5D3B7D18-15DF-4CA0-B775-5D4E6DE8EB91}">
                <a16:creationId xmlns:a16="http://schemas.microsoft.com/office/drawing/2010/main" id="{CD4FA62D-2837-4459-9263-991DB9F5F859}"/>
              </a:ext>
            </a:extLst>
          </p:cNvPr>
          <p:cNvSpPr txBox="1"/>
          <p:nvPr/>
        </p:nvSpPr>
        <p:spPr>
          <a:xfrm flipH="false" flipV="false" rot="0">
            <a:off x="762000" y="3345208"/>
            <a:ext cx="1905000" cy="308552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/>
              <a:t>Angler2</a:t>
            </a:r>
            <a:endParaRPr dirty="0" lang="en-US"/>
          </a:p>
        </p:txBody>
      </p:sp>
      <p:pic>
        <p:nvPicPr>
          <p:cNvPr id="6" name="">
            <a:extLst>
              <a:ext uri="{392B805A-F862-46AE-82CB-8F16ACCA410C}">
                <a16:creationId xmlns:a16="http://schemas.microsoft.com/office/drawing/2010/main" id="{462C5BE5-6ADE-4F91-9355-5E2D0F91186D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5559666" y="2800502"/>
            <a:ext cx="3196771" cy="2436790"/>
          </a:xfrm>
          <a:prstGeom prst="rect">
            <a:avLst/>
          </a:prstGeom>
          <a:noFill/>
        </p:spPr>
      </p:pic>
    </p:spTree>
    <p:extLst>
      <p:ext uri="{291D0FE5-1903-4C90-A3D6-CC67E21D902E}">
        <p14:creationId xmlns:p14="http://schemas.microsoft.com/office/powerpoint/2010/main" val="1672475725798"/>
      </p:ext>
    </p:extLst>
  </p:cSld>
  <p:clrMapOvr>
    <a:masterClrMapping/>
  </p:clrMapOvr>
</p:sld>
</file>

<file path=ppt/slides/slide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showMasterSp="true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>
            <a:extLst>
              <a:ext uri="{3565F72F-265D-4F99-8CE6-6727644E804C}">
                <a16:creationId xmlns:a16="http://schemas.microsoft.com/office/drawing/2010/main" id="{CB4C48A2-61DE-4391-BB8C-58677435B560}"/>
              </a:ext>
            </a:extLst>
          </p:cNvPr>
          <p:cNvPicPr>
            <a:picLocks noChangeAspect="true" noGrp="true"/>
          </p:cNvPicPr>
          <p:nvPr>
            <p:ph idx="1"/>
          </p:nvPr>
        </p:nvPicPr>
        <p:blipFill>
          <a:blip r:embed="rId2"/>
          <a:srcRect b="28933" l="0" r="0" t="28933"/>
          <a:stretch>
            <a:fillRect/>
          </a:stretch>
        </p:blipFill>
        <p:spPr>
          <a:xfrm rot="0">
            <a:off x="22005246" y="4414532"/>
            <a:ext cx="7620000" cy="2923144"/>
          </a:xfrm>
          <a:noFill/>
        </p:spPr>
      </p:pic>
      <p:pic>
        <p:nvPicPr>
          <p:cNvPr id="3" name="">
            <a:extLst>
              <a:ext uri="{DE44C276-19E6-4844-868D-02A02F9D5DE7}">
                <a16:creationId xmlns:a16="http://schemas.microsoft.com/office/drawing/2010/main" id="{8C9CF0F2-506E-4158-890D-CEAFC007CE83}"/>
              </a:ext>
            </a:extLst>
          </p:cNvPr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flipH="false" flipV="false" rot="0">
            <a:off x="5090426" y="715518"/>
            <a:ext cx="3262826" cy="2970628"/>
          </a:xfrm>
          <a:prstGeom prst="rect">
            <a:avLst/>
          </a:prstGeom>
          <a:noFill/>
        </p:spPr>
      </p:pic>
      <p:sp>
        <p:nvSpPr>
          <p:cNvPr id="4" name="">
            <a:extLst>
              <a:ext uri="{BCBA0565-EF36-4CC8-B482-F0F03454390A}">
                <a16:creationId xmlns:a16="http://schemas.microsoft.com/office/drawing/2010/main" id="{6800DDB0-13D3-4190-8FCD-8AD5B54AE546}"/>
              </a:ext>
            </a:extLst>
          </p:cNvPr>
          <p:cNvSpPr txBox="1"/>
          <p:nvPr/>
        </p:nvSpPr>
        <p:spPr>
          <a:xfrm flipH="false" flipV="false" rot="0">
            <a:off x="605104" y="1371476"/>
            <a:ext cx="1905000" cy="308552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err="1" lang="en-US"/>
              <a:t>LuckyFish</a:t>
            </a:r>
            <a:endParaRPr dirty="0" err="1" lang="en-US"/>
          </a:p>
        </p:txBody>
      </p:sp>
      <p:sp>
        <p:nvSpPr>
          <p:cNvPr id="5" name="">
            <a:extLst>
              <a:ext uri="{D821B175-9F0E-4EA2-9BC5-5D38ED3A9270}">
                <a16:creationId xmlns:a16="http://schemas.microsoft.com/office/drawing/2010/main" id="{F506121F-A627-40C2-BA5B-81BE0CBA7C5B}"/>
              </a:ext>
            </a:extLst>
          </p:cNvPr>
          <p:cNvSpPr txBox="1"/>
          <p:nvPr/>
        </p:nvSpPr>
        <p:spPr>
          <a:xfrm flipH="false" flipV="false" rot="0">
            <a:off x="605104" y="2046560"/>
            <a:ext cx="1905000" cy="521855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dirty="0" lang="en-US"/>
              <a:t>This give player power </a:t>
            </a:r>
            <a:endParaRPr dirty="0" lang="en-US"/>
          </a:p>
        </p:txBody>
      </p:sp>
    </p:spTree>
    <p:extLst>
      <p:ext uri="{C5A4EA48-260F-46E1-BFA0-25A4B813CABA}">
        <p14:creationId xmlns:p14="http://schemas.microsoft.com/office/powerpoint/2010/main" val="1672475725799"/>
      </p:ext>
    </p:extLst>
  </p:cSld>
  <p:clrMapOvr>
    <a:masterClrMapping/>
  </p:clrMapOvr>
</p:sld>
</file>

<file path=ppt/tags/tag1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threePicAndTx"/>
</p:tagLst>
</file>

<file path=ppt/tags/tag2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LAYOUT" val="fourPic"/>
</p:tagLst>
</file>

<file path=ppt/tags/tag3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presetShape" val="TWO_EDGED_FRAME:0.0,1.0"/>
</p:tagLst>
</file>

<file path=ppt/tags/tag4.xml><?xml version="1.0" encoding="utf-8"?>
<p:tag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tag name="presetShape" val="SQUARE_ON_CIRCLE_BOARD:"/>
</p:tagLst>
</file>

<file path=ppt/theme/_rels/theme1.xml.rels><?xml version="1.0" encoding="UTF-8" standalone="yes"?><Relationships xmlns="http://schemas.openxmlformats.org/package/2006/relationships"><Relationship Id="rId1" Target="../media/image1.jpeg" Type="http://schemas.openxmlformats.org/officeDocument/2006/relationships/image"/></Relationships>
</file>

<file path=ppt/theme/_rels/theme2.xml.rels><?xml version="1.0" encoding="UTF-8" standalone="yes"?><Relationships xmlns="http://schemas.openxmlformats.org/package/2006/relationships"><Relationship Id="rId1" Target="../media/image1.jpeg" Type="http://schemas.openxmlformats.org/officeDocument/2006/relationships/image"/></Relationships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Serene">
  <a:themeElements>
    <a:clrScheme name="Serene">
      <a:dk1>
        <a:srgbClr val="000000"/>
      </a:dk1>
      <a:lt1>
        <a:srgbClr val="ffffff"/>
      </a:lt1>
      <a:dk2>
        <a:srgbClr val="22446a"/>
      </a:dk2>
      <a:lt2>
        <a:srgbClr val="fff8eb"/>
      </a:lt2>
      <a:accent1>
        <a:srgbClr val="dfa651"/>
      </a:accent1>
      <a:accent2>
        <a:srgbClr val="5b5996"/>
      </a:accent2>
      <a:accent3>
        <a:srgbClr val="4fb29f"/>
      </a:accent3>
      <a:accent4>
        <a:srgbClr val="916375"/>
      </a:accent4>
      <a:accent5>
        <a:srgbClr val="4f8d23"/>
      </a:accent5>
      <a:accent6>
        <a:srgbClr val="6481a5"/>
      </a:accent6>
      <a:hlink>
        <a:srgbClr val="ce3738"/>
      </a:hlink>
      <a:folHlink>
        <a:srgbClr val="ae581a"/>
      </a:folHlink>
    </a:clrScheme>
    <a:fontScheme name="Serene">
      <a:majorFont>
        <a:latin typeface="Raleway"/>
        <a:ea typeface=""/>
        <a:cs typeface=""/>
      </a:majorFont>
      <a:minorFont>
        <a:latin typeface="Droid Serif"/>
        <a:ea typeface=""/>
        <a:cs typeface=""/>
      </a:minorFont>
    </a:fontScheme>
    <a:fmtScheme name="Sere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1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6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38100">
          <a:solidFill>
            <a:schemeClr val="phClr"/>
          </a:solidFill>
          <a:prstDash val="solid"/>
          <a:round/>
        </a:ln>
        <a:ln cap="flat" w="19050">
          <a:solidFill>
            <a:schemeClr val="phClr"/>
          </a:solidFill>
          <a:prstDash val="solid"/>
        </a:ln>
        <a:ln cap="flat" w="254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75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 lvl="0"/>
      </a:lstStyle>
      <a:style>
        <a:lnRef idx="1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none"/>
      </a:style>
    </a:sp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Serene">
  <a:themeElements>
    <a:clrScheme name="Serene">
      <a:dk1>
        <a:srgbClr val="000000"/>
      </a:dk1>
      <a:lt1>
        <a:srgbClr val="ffffff"/>
      </a:lt1>
      <a:dk2>
        <a:srgbClr val="22446a"/>
      </a:dk2>
      <a:lt2>
        <a:srgbClr val="fff8eb"/>
      </a:lt2>
      <a:accent1>
        <a:srgbClr val="dfa651"/>
      </a:accent1>
      <a:accent2>
        <a:srgbClr val="5b5996"/>
      </a:accent2>
      <a:accent3>
        <a:srgbClr val="4fb29f"/>
      </a:accent3>
      <a:accent4>
        <a:srgbClr val="916375"/>
      </a:accent4>
      <a:accent5>
        <a:srgbClr val="4f8d23"/>
      </a:accent5>
      <a:accent6>
        <a:srgbClr val="6481a5"/>
      </a:accent6>
      <a:hlink>
        <a:srgbClr val="ce3738"/>
      </a:hlink>
      <a:folHlink>
        <a:srgbClr val="ae581a"/>
      </a:folHlink>
    </a:clrScheme>
    <a:fontScheme name="Serene">
      <a:majorFont>
        <a:latin typeface="Raleway"/>
        <a:ea typeface=""/>
        <a:cs typeface=""/>
      </a:majorFont>
      <a:minorFont>
        <a:latin typeface="Droid Serif"/>
        <a:ea typeface=""/>
        <a:cs typeface=""/>
      </a:minorFont>
    </a:fontScheme>
    <a:fmtScheme name="Sere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1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6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cap="flat" w="38100">
          <a:solidFill>
            <a:schemeClr val="phClr"/>
          </a:solidFill>
          <a:prstDash val="solid"/>
          <a:round/>
        </a:ln>
        <a:ln cap="flat" w="19050">
          <a:solidFill>
            <a:schemeClr val="phClr"/>
          </a:solidFill>
          <a:prstDash val="solid"/>
        </a:ln>
        <a:ln cap="flat" w="254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blipFill dpi="0" rotWithShape="1">
          <a:blip r:embed="rId1">
            <a:duotone>
              <a:schemeClr val="phClr">
                <a:shade val="10000"/>
                <a:satMod val="400000"/>
              </a:schemeClr>
              <a:schemeClr val="phClr">
                <a:tint val="90000"/>
                <a:satMod val="200000"/>
              </a:schemeClr>
            </a:duotone>
          </a:blip>
          <a:tile algn="tl" sx="100000" sy="100000" tx="0" ty="0"/>
        </a:blip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75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 anchor="ctr" rtlCol="0" vert="horz"/>
      <a:lstStyle>
        <a:lvl1pPr algn="ctr" lvl="0"/>
      </a:lstStyle>
      <a:style>
        <a:lnRef idx="1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none"/>
      </a:style>
    </a:spDef>
  </a:objectDefaults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mlns:xsi="http://www.w3.org/2001/XMLSchema-instance" xsi:type="dcterms:W3CDTF">2022-12-30T13:53:17Z</dcterms:created>
  <dcterms:modified xmlns:xsi="http://www.w3.org/2001/XMLSchema-instance" xsi:type="dcterms:W3CDTF">2022-12-31T00:34:46Z</dcterms:modified>
</cp:coreProperties>
</file>